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34" r:id="rId51"/>
    <p:sldId id="303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85" r:id="rId63"/>
    <p:sldId id="316" r:id="rId64"/>
    <p:sldId id="317" r:id="rId65"/>
    <p:sldId id="318" r:id="rId66"/>
    <p:sldId id="320" r:id="rId67"/>
    <p:sldId id="319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59" r:id="rId77"/>
    <p:sldId id="360" r:id="rId78"/>
    <p:sldId id="361" r:id="rId79"/>
    <p:sldId id="362" r:id="rId80"/>
    <p:sldId id="363" r:id="rId81"/>
    <p:sldId id="364" r:id="rId82"/>
    <p:sldId id="329" r:id="rId83"/>
    <p:sldId id="330" r:id="rId84"/>
    <p:sldId id="331" r:id="rId85"/>
    <p:sldId id="332" r:id="rId86"/>
    <p:sldId id="333" r:id="rId87"/>
    <p:sldId id="365" r:id="rId88"/>
    <p:sldId id="366" r:id="rId89"/>
    <p:sldId id="367" r:id="rId90"/>
    <p:sldId id="369" r:id="rId91"/>
    <p:sldId id="371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5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6910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01764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Important: tell R to close the PDF file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http://afodor.github.io/classes/ChapelHill2018/pdfBall.pdf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afodor.github.io/classes/stats2018/Lecture18.pptx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repeated samples from the same person, or people within hospitals, or mice within cages</a:t>
            </a:r>
            <a:endParaRPr lang="en-US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information in two </a:t>
            </a:r>
            <a:r>
              <a:rPr lang="en-US" dirty="0"/>
              <a:t>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2924</Words>
  <Application>Microsoft Office PowerPoint</Application>
  <PresentationFormat>Widescreen</PresentationFormat>
  <Paragraphs>410</Paragraphs>
  <Slides>103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ＭＳ Ｐゴシック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Fodor, Anthony</cp:lastModifiedBy>
  <cp:revision>177</cp:revision>
  <dcterms:created xsi:type="dcterms:W3CDTF">2018-10-12T18:15:23Z</dcterms:created>
  <dcterms:modified xsi:type="dcterms:W3CDTF">2018-10-16T17:58:43Z</dcterms:modified>
</cp:coreProperties>
</file>